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1949F-CA1A-4472-BCF7-6081E611A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1EE1A-C723-44D9-9D23-3A34D79DD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60CAE-8E6C-45C2-824B-66EFA4A0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943C-6DDA-4E1E-A180-CF36D79E1A65}" type="datetimeFigureOut">
              <a:rPr lang="en-AU" smtClean="0"/>
              <a:t>3/10/2022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36A13-0A61-4E82-888D-C09AABB0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ACEFD-20EF-413C-99D3-BC1395CD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7791-45FE-49E6-B99F-BFAFA259E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48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BD0D-D0D7-4D30-BFE7-EC2189DE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330E01-BC5D-427A-8BEB-24E3002E6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FD295-6C90-4DE9-AAB8-6036EDD61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943C-6DDA-4E1E-A180-CF36D79E1A65}" type="datetimeFigureOut">
              <a:rPr lang="en-AU" smtClean="0"/>
              <a:t>3/10/2022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7FD40-2559-4803-B05F-8FBBB0A17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6F6C4-2AAE-44E3-AE6F-0E379DF0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7791-45FE-49E6-B99F-BFAFA259E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6241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3BA7FC-ADFB-4A99-A8D5-96972C775F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CA32B-90D7-430A-9FCF-B245821CD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B7A5B-05DD-438C-A35C-EB947B386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943C-6DDA-4E1E-A180-CF36D79E1A65}" type="datetimeFigureOut">
              <a:rPr lang="en-AU" smtClean="0"/>
              <a:t>3/10/2022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FE8FE-169C-4080-A95B-8A7EC873B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F24A8-40D2-4B32-805D-7A9FFC34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7791-45FE-49E6-B99F-BFAFA259E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731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C9299-327E-4117-9CB5-82A2259F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E0266-DCEF-4DF5-826F-1F3A2063A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2FE0F-E3AA-4689-8476-902F3D3B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943C-6DDA-4E1E-A180-CF36D79E1A65}" type="datetimeFigureOut">
              <a:rPr lang="en-AU" smtClean="0"/>
              <a:t>3/10/2022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96421-62EF-4087-81F9-DC013B282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21653-C7BB-4A44-876D-21984E2F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7791-45FE-49E6-B99F-BFAFA259E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577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18DB-BA6D-4686-870B-5ED69EB8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11636-83BE-48AF-8475-D5AF527E3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D6C88-354D-42CB-8937-3C790F71C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943C-6DDA-4E1E-A180-CF36D79E1A65}" type="datetimeFigureOut">
              <a:rPr lang="en-AU" smtClean="0"/>
              <a:t>3/10/2022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F89FD-97AC-4946-9C4C-6A97A045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E0F5F-5727-4279-9E7C-E609AC03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7791-45FE-49E6-B99F-BFAFA259E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2488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EDED-1B04-4AA4-8059-8612619B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14F23-CD7C-4457-A49E-CABF30BB3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333F45-7961-4B57-AA15-5651CC221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2812D-E754-49F1-8E2C-C435589E9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943C-6DDA-4E1E-A180-CF36D79E1A65}" type="datetimeFigureOut">
              <a:rPr lang="en-AU" smtClean="0"/>
              <a:t>3/10/2022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38C31-0A4A-486F-9620-F4DBB646A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95071-F53C-4155-BFB0-C39F90BD8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7791-45FE-49E6-B99F-BFAFA259E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2623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4B4B0-5881-4A5B-97F3-2A168902D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3781B-16EF-4108-8E01-EAAB4D6C8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CAAE0-3D95-4B2B-B196-278350A27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F1A9DF-40E5-4248-8E1B-6A2106F87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849B05-C32F-4D28-976A-E7CD1CD71C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86E48C-17B2-46D5-9CCC-06FBE6CD0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943C-6DDA-4E1E-A180-CF36D79E1A65}" type="datetimeFigureOut">
              <a:rPr lang="en-AU" smtClean="0"/>
              <a:t>3/10/2022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10346B-BBE7-43F9-90A8-D7E10141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0BD1EB-E42C-4741-B2FB-3F77A1E93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7791-45FE-49E6-B99F-BFAFA259E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4309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4545-3761-446B-9B5D-1AFF75EE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A24CF-ACE2-46EB-AD31-31745AF46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943C-6DDA-4E1E-A180-CF36D79E1A65}" type="datetimeFigureOut">
              <a:rPr lang="en-AU" smtClean="0"/>
              <a:t>3/10/2022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142D7-7C5D-4E87-92CB-8EDB994B7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F7C33-D496-420F-8214-3D0AE68A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7791-45FE-49E6-B99F-BFAFA259E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576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11EBCA-03A7-491B-BC43-6231C4963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943C-6DDA-4E1E-A180-CF36D79E1A65}" type="datetimeFigureOut">
              <a:rPr lang="en-AU" smtClean="0"/>
              <a:t>3/10/2022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5217E-96EB-40A9-AFCA-7917D2FB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79F22-05D6-4A97-ACC2-4971CFDB5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7791-45FE-49E6-B99F-BFAFA259E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465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63D8-50DF-4A5C-9E68-FE5BAE9E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104A9-D8F6-42E8-BC3A-F21557DFE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6432D-BE96-48C2-8D47-356FB24B3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8F25C-3256-415B-8ABE-6450373BE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943C-6DDA-4E1E-A180-CF36D79E1A65}" type="datetimeFigureOut">
              <a:rPr lang="en-AU" smtClean="0"/>
              <a:t>3/10/2022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06D0F-715D-4C0D-A5B7-874596A5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86EC6-1A82-4EB0-8F77-17EF0D41C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7791-45FE-49E6-B99F-BFAFA259E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042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83391-12B9-45EC-86D4-C313FA84D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10E0-C1A7-4697-80D8-6E578F3091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15D18-38C8-4370-874B-4251BBB6D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79909-B047-4B2F-994D-4AF2BF881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943C-6DDA-4E1E-A180-CF36D79E1A65}" type="datetimeFigureOut">
              <a:rPr lang="en-AU" smtClean="0"/>
              <a:t>3/10/2022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364C4-7D27-464B-BA8A-63F04DB46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83335-399F-4F77-9B4C-C9E348489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7791-45FE-49E6-B99F-BFAFA259E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012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CA6CA-A2ED-4EB0-9DE7-98E32D5D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4A49F-8638-4AFF-9A43-726126213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686FF-0390-49C9-8804-6A25FA5D26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6943C-6DDA-4E1E-A180-CF36D79E1A65}" type="datetimeFigureOut">
              <a:rPr lang="en-AU" smtClean="0"/>
              <a:t>3/10/2022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9169A-0166-479A-99A4-CDAAFE86D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504B3-A1EE-4795-8508-22219B0DA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E7791-45FE-49E6-B99F-BFAFA259E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888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utdoor, swimming, ocean floor&#10;&#10;Description automatically generated">
            <a:extLst>
              <a:ext uri="{FF2B5EF4-FFF2-40B4-BE49-F238E27FC236}">
                <a16:creationId xmlns:a16="http://schemas.microsoft.com/office/drawing/2014/main" id="{CCD7C106-E0A4-4061-B7B7-CB728DEE4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48" y="2475818"/>
            <a:ext cx="3858903" cy="2170633"/>
          </a:xfrm>
          <a:prstGeom prst="rect">
            <a:avLst/>
          </a:prstGeom>
        </p:spPr>
      </p:pic>
      <p:pic>
        <p:nvPicPr>
          <p:cNvPr id="6" name="Picture 5" descr="A shark swimming in the ocean&#10;&#10;Description automatically generated with low confidence">
            <a:extLst>
              <a:ext uri="{FF2B5EF4-FFF2-40B4-BE49-F238E27FC236}">
                <a16:creationId xmlns:a16="http://schemas.microsoft.com/office/drawing/2014/main" id="{C8679695-4702-4403-BAE8-E353888BC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6" y="2474421"/>
            <a:ext cx="3820846" cy="2149226"/>
          </a:xfrm>
          <a:prstGeom prst="rect">
            <a:avLst/>
          </a:prstGeom>
        </p:spPr>
      </p:pic>
      <p:pic>
        <p:nvPicPr>
          <p:cNvPr id="13" name="Picture 12" descr="A shark swimming in the ocean&#10;&#10;Description automatically generated with low confidence">
            <a:extLst>
              <a:ext uri="{FF2B5EF4-FFF2-40B4-BE49-F238E27FC236}">
                <a16:creationId xmlns:a16="http://schemas.microsoft.com/office/drawing/2014/main" id="{37277F94-5830-4342-ABF0-DD9905CCA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808" y="2451036"/>
            <a:ext cx="3803780" cy="2139626"/>
          </a:xfrm>
          <a:prstGeom prst="rect">
            <a:avLst/>
          </a:prstGeom>
        </p:spPr>
      </p:pic>
      <p:pic>
        <p:nvPicPr>
          <p:cNvPr id="3" name="Picture 2" descr="A picture containing blue, swimming, ocean floor&#10;&#10;Description automatically generated">
            <a:extLst>
              <a:ext uri="{FF2B5EF4-FFF2-40B4-BE49-F238E27FC236}">
                <a16:creationId xmlns:a16="http://schemas.microsoft.com/office/drawing/2014/main" id="{2427A746-218F-4672-A656-87920C6C3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808" y="337068"/>
            <a:ext cx="3803780" cy="2139626"/>
          </a:xfrm>
          <a:prstGeom prst="rect">
            <a:avLst/>
          </a:prstGeom>
        </p:spPr>
      </p:pic>
      <p:pic>
        <p:nvPicPr>
          <p:cNvPr id="5" name="Picture 4" descr="A picture containing fish, ocean floor&#10;&#10;Description automatically generated">
            <a:extLst>
              <a:ext uri="{FF2B5EF4-FFF2-40B4-BE49-F238E27FC236}">
                <a16:creationId xmlns:a16="http://schemas.microsoft.com/office/drawing/2014/main" id="{0AC6F599-FCBE-4C82-9167-AD4D2C3050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8" y="337068"/>
            <a:ext cx="3803780" cy="2139626"/>
          </a:xfrm>
          <a:prstGeom prst="rect">
            <a:avLst/>
          </a:prstGeom>
        </p:spPr>
      </p:pic>
      <p:pic>
        <p:nvPicPr>
          <p:cNvPr id="7" name="Picture 6" descr="A picture containing swimming, blue, underwater, ocean floor&#10;&#10;Description automatically generated">
            <a:extLst>
              <a:ext uri="{FF2B5EF4-FFF2-40B4-BE49-F238E27FC236}">
                <a16:creationId xmlns:a16="http://schemas.microsoft.com/office/drawing/2014/main" id="{B652846F-29F7-468E-A29E-64BE6AFAE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8" y="336776"/>
            <a:ext cx="3803780" cy="2139919"/>
          </a:xfrm>
          <a:prstGeom prst="rect">
            <a:avLst/>
          </a:prstGeom>
        </p:spPr>
      </p:pic>
      <p:pic>
        <p:nvPicPr>
          <p:cNvPr id="19" name="Picture 18" descr="A school of fish swimming in the ocean&#10;&#10;Description automatically generated with medium confidence">
            <a:extLst>
              <a:ext uri="{FF2B5EF4-FFF2-40B4-BE49-F238E27FC236}">
                <a16:creationId xmlns:a16="http://schemas.microsoft.com/office/drawing/2014/main" id="{33B820D9-AA71-4E00-ABA4-29244136B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76" y="4589783"/>
            <a:ext cx="3803780" cy="2139627"/>
          </a:xfrm>
          <a:prstGeom prst="rect">
            <a:avLst/>
          </a:prstGeom>
        </p:spPr>
      </p:pic>
      <p:pic>
        <p:nvPicPr>
          <p:cNvPr id="21" name="Picture 20" descr="A picture containing swimming, ocean floor&#10;&#10;Description automatically generated">
            <a:extLst>
              <a:ext uri="{FF2B5EF4-FFF2-40B4-BE49-F238E27FC236}">
                <a16:creationId xmlns:a16="http://schemas.microsoft.com/office/drawing/2014/main" id="{A8CE1F7C-105B-49E5-B402-FBEB7D1FF7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324" y="4589783"/>
            <a:ext cx="3803780" cy="21396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266DE6-FF94-44BB-B95F-F6C3FBA0DC6C}"/>
              </a:ext>
            </a:extLst>
          </p:cNvPr>
          <p:cNvSpPr txBox="1"/>
          <p:nvPr/>
        </p:nvSpPr>
        <p:spPr>
          <a:xfrm>
            <a:off x="289248" y="33677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FD1830-D020-4B1F-8CE6-A89ADDFEF65D}"/>
              </a:ext>
            </a:extLst>
          </p:cNvPr>
          <p:cNvSpPr txBox="1"/>
          <p:nvPr/>
        </p:nvSpPr>
        <p:spPr>
          <a:xfrm>
            <a:off x="4093028" y="3367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12F2FE-90BB-4A57-8A93-D52B44B18FC2}"/>
              </a:ext>
            </a:extLst>
          </p:cNvPr>
          <p:cNvSpPr txBox="1"/>
          <p:nvPr/>
        </p:nvSpPr>
        <p:spPr>
          <a:xfrm>
            <a:off x="7896808" y="33677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FC322B-A05D-4F77-B3C7-08D3C8D8BD60}"/>
              </a:ext>
            </a:extLst>
          </p:cNvPr>
          <p:cNvSpPr txBox="1"/>
          <p:nvPr/>
        </p:nvSpPr>
        <p:spPr>
          <a:xfrm>
            <a:off x="278028" y="245103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9228FD-95AE-4A98-920C-1BD32A1028E9}"/>
              </a:ext>
            </a:extLst>
          </p:cNvPr>
          <p:cNvSpPr txBox="1"/>
          <p:nvPr/>
        </p:nvSpPr>
        <p:spPr>
          <a:xfrm>
            <a:off x="4090956" y="24516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20B986-9D49-47D1-B141-8FB3836420BA}"/>
              </a:ext>
            </a:extLst>
          </p:cNvPr>
          <p:cNvSpPr txBox="1"/>
          <p:nvPr/>
        </p:nvSpPr>
        <p:spPr>
          <a:xfrm>
            <a:off x="7888324" y="2450740"/>
            <a:ext cx="19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5E0BBA-FF19-4994-A9C1-22EBD5114447}"/>
              </a:ext>
            </a:extLst>
          </p:cNvPr>
          <p:cNvSpPr txBox="1"/>
          <p:nvPr/>
        </p:nvSpPr>
        <p:spPr>
          <a:xfrm>
            <a:off x="278028" y="4601543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g</a:t>
            </a:r>
          </a:p>
        </p:txBody>
      </p:sp>
      <p:pic>
        <p:nvPicPr>
          <p:cNvPr id="14" name="Picture 13" descr="A fish swimming in the water&#10;&#10;Description automatically generated with low confidence">
            <a:extLst>
              <a:ext uri="{FF2B5EF4-FFF2-40B4-BE49-F238E27FC236}">
                <a16:creationId xmlns:a16="http://schemas.microsoft.com/office/drawing/2014/main" id="{57B3671C-E60E-4199-A1B2-3F48C9BD6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92" y="4589783"/>
            <a:ext cx="3803781" cy="21396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85CDCAA-0EF8-48E3-A543-554ED1332A46}"/>
              </a:ext>
            </a:extLst>
          </p:cNvPr>
          <p:cNvSpPr txBox="1"/>
          <p:nvPr/>
        </p:nvSpPr>
        <p:spPr>
          <a:xfrm>
            <a:off x="4084544" y="458317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2CBDA6-2D15-460B-800F-80E4E571219C}"/>
              </a:ext>
            </a:extLst>
          </p:cNvPr>
          <p:cNvSpPr txBox="1"/>
          <p:nvPr/>
        </p:nvSpPr>
        <p:spPr>
          <a:xfrm>
            <a:off x="7872764" y="4601543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6C5892-1938-4648-9EBA-DE0F1EBA0F85}"/>
              </a:ext>
            </a:extLst>
          </p:cNvPr>
          <p:cNvSpPr txBox="1"/>
          <p:nvPr/>
        </p:nvSpPr>
        <p:spPr>
          <a:xfrm>
            <a:off x="254550" y="4589782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40243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fish swimming in the water&#10;&#10;Description automatically generated with medium confidence">
            <a:extLst>
              <a:ext uri="{FF2B5EF4-FFF2-40B4-BE49-F238E27FC236}">
                <a16:creationId xmlns:a16="http://schemas.microsoft.com/office/drawing/2014/main" id="{6A889B1C-8F4F-474B-B8B3-3979B8002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61" y="4512909"/>
            <a:ext cx="4011476" cy="2256455"/>
          </a:xfrm>
          <a:prstGeom prst="rect">
            <a:avLst/>
          </a:prstGeom>
        </p:spPr>
      </p:pic>
      <p:pic>
        <p:nvPicPr>
          <p:cNvPr id="18" name="Picture 17" descr="A picture containing sport, shark, ocean floor&#10;&#10;Description automatically generated">
            <a:extLst>
              <a:ext uri="{FF2B5EF4-FFF2-40B4-BE49-F238E27FC236}">
                <a16:creationId xmlns:a16="http://schemas.microsoft.com/office/drawing/2014/main" id="{5B98F21A-D90C-4FF4-856D-1FAE73D59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12911"/>
            <a:ext cx="4024976" cy="2264049"/>
          </a:xfrm>
          <a:prstGeom prst="rect">
            <a:avLst/>
          </a:prstGeom>
        </p:spPr>
      </p:pic>
      <p:pic>
        <p:nvPicPr>
          <p:cNvPr id="33" name="Picture 32" descr="A picture containing outdoor, sport, water sport, ocean floor&#10;&#10;Description automatically generated">
            <a:extLst>
              <a:ext uri="{FF2B5EF4-FFF2-40B4-BE49-F238E27FC236}">
                <a16:creationId xmlns:a16="http://schemas.microsoft.com/office/drawing/2014/main" id="{2C3FD6E2-39C3-493F-8D7C-6C0C91A4F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893" y="4512911"/>
            <a:ext cx="4024976" cy="2264049"/>
          </a:xfrm>
          <a:prstGeom prst="rect">
            <a:avLst/>
          </a:prstGeom>
        </p:spPr>
      </p:pic>
      <p:pic>
        <p:nvPicPr>
          <p:cNvPr id="14" name="Picture 13" descr="A shark swimming in the ocean&#10;&#10;Description automatically generated with low confidence">
            <a:extLst>
              <a:ext uri="{FF2B5EF4-FFF2-40B4-BE49-F238E27FC236}">
                <a16:creationId xmlns:a16="http://schemas.microsoft.com/office/drawing/2014/main" id="{073A0416-020D-49FA-9E47-067112C3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778" y="2256456"/>
            <a:ext cx="4011476" cy="2256455"/>
          </a:xfrm>
          <a:prstGeom prst="rect">
            <a:avLst/>
          </a:prstGeom>
        </p:spPr>
      </p:pic>
      <p:pic>
        <p:nvPicPr>
          <p:cNvPr id="10" name="Picture 9" descr="A picture containing blue, ocean floor&#10;&#10;Description automatically generated">
            <a:extLst>
              <a:ext uri="{FF2B5EF4-FFF2-40B4-BE49-F238E27FC236}">
                <a16:creationId xmlns:a16="http://schemas.microsoft.com/office/drawing/2014/main" id="{063826B4-FAB0-4A16-9428-E170E92921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80" y="2256458"/>
            <a:ext cx="4011476" cy="2256455"/>
          </a:xfrm>
          <a:prstGeom prst="rect">
            <a:avLst/>
          </a:prstGeom>
        </p:spPr>
      </p:pic>
      <p:pic>
        <p:nvPicPr>
          <p:cNvPr id="6" name="Picture 5" descr="A picture containing skating, board, ramp, trick&#10;&#10;Description automatically generated">
            <a:extLst>
              <a:ext uri="{FF2B5EF4-FFF2-40B4-BE49-F238E27FC236}">
                <a16:creationId xmlns:a16="http://schemas.microsoft.com/office/drawing/2014/main" id="{0E952795-9556-4860-B216-A6BB3D8CCF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11480" cy="2256457"/>
          </a:xfrm>
          <a:prstGeom prst="rect">
            <a:avLst/>
          </a:prstGeom>
        </p:spPr>
      </p:pic>
      <p:pic>
        <p:nvPicPr>
          <p:cNvPr id="9" name="Picture 8" descr="A close-up of a fish&#10;&#10;Description automatically generated with medium confidence">
            <a:extLst>
              <a:ext uri="{FF2B5EF4-FFF2-40B4-BE49-F238E27FC236}">
                <a16:creationId xmlns:a16="http://schemas.microsoft.com/office/drawing/2014/main" id="{07AC3949-0E94-4C7B-A982-724B87C8E3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981" y="0"/>
            <a:ext cx="4011480" cy="2256457"/>
          </a:xfrm>
          <a:prstGeom prst="rect">
            <a:avLst/>
          </a:prstGeom>
        </p:spPr>
      </p:pic>
      <p:pic>
        <p:nvPicPr>
          <p:cNvPr id="3" name="Picture 2" descr="A picture containing outdoor, shark, ocean floor&#10;&#10;Description automatically generated">
            <a:extLst>
              <a:ext uri="{FF2B5EF4-FFF2-40B4-BE49-F238E27FC236}">
                <a16:creationId xmlns:a16="http://schemas.microsoft.com/office/drawing/2014/main" id="{09FEFCF8-D0C6-4B9A-A912-CCC73E4272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456"/>
            <a:ext cx="4011480" cy="2256457"/>
          </a:xfrm>
          <a:prstGeom prst="rect">
            <a:avLst/>
          </a:prstGeom>
        </p:spPr>
      </p:pic>
      <p:pic>
        <p:nvPicPr>
          <p:cNvPr id="15" name="Picture 14" descr="A picture containing outdoor, ocean floor&#10;&#10;Description automatically generated">
            <a:extLst>
              <a:ext uri="{FF2B5EF4-FFF2-40B4-BE49-F238E27FC236}">
                <a16:creationId xmlns:a16="http://schemas.microsoft.com/office/drawing/2014/main" id="{C4C8B824-3F99-4C91-ABBC-C5AB546E0C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61" y="0"/>
            <a:ext cx="4011476" cy="22564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266DE6-FF94-44BB-B95F-F6C3FBA0DC6C}"/>
              </a:ext>
            </a:extLst>
          </p:cNvPr>
          <p:cNvSpPr txBox="1"/>
          <p:nvPr/>
        </p:nvSpPr>
        <p:spPr>
          <a:xfrm>
            <a:off x="-2" y="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FD1830-D020-4B1F-8CE6-A89ADDFEF65D}"/>
              </a:ext>
            </a:extLst>
          </p:cNvPr>
          <p:cNvSpPr txBox="1"/>
          <p:nvPr/>
        </p:nvSpPr>
        <p:spPr>
          <a:xfrm>
            <a:off x="4011480" y="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12F2FE-90BB-4A57-8A93-D52B44B18FC2}"/>
              </a:ext>
            </a:extLst>
          </p:cNvPr>
          <p:cNvSpPr txBox="1"/>
          <p:nvPr/>
        </p:nvSpPr>
        <p:spPr>
          <a:xfrm>
            <a:off x="7986430" y="-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FC322B-A05D-4F77-B3C7-08D3C8D8BD60}"/>
              </a:ext>
            </a:extLst>
          </p:cNvPr>
          <p:cNvSpPr txBox="1"/>
          <p:nvPr/>
        </p:nvSpPr>
        <p:spPr>
          <a:xfrm>
            <a:off x="-26000" y="225884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9228FD-95AE-4A98-920C-1BD32A1028E9}"/>
              </a:ext>
            </a:extLst>
          </p:cNvPr>
          <p:cNvSpPr txBox="1"/>
          <p:nvPr/>
        </p:nvSpPr>
        <p:spPr>
          <a:xfrm>
            <a:off x="4007297" y="22660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20B986-9D49-47D1-B141-8FB3836420BA}"/>
              </a:ext>
            </a:extLst>
          </p:cNvPr>
          <p:cNvSpPr txBox="1"/>
          <p:nvPr/>
        </p:nvSpPr>
        <p:spPr>
          <a:xfrm>
            <a:off x="8018888" y="2268384"/>
            <a:ext cx="19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5E0BBA-FF19-4994-A9C1-22EBD5114447}"/>
              </a:ext>
            </a:extLst>
          </p:cNvPr>
          <p:cNvSpPr txBox="1"/>
          <p:nvPr/>
        </p:nvSpPr>
        <p:spPr>
          <a:xfrm>
            <a:off x="-13176" y="4517286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5CDCAA-0EF8-48E3-A543-554ED1332A46}"/>
              </a:ext>
            </a:extLst>
          </p:cNvPr>
          <p:cNvSpPr txBox="1"/>
          <p:nvPr/>
        </p:nvSpPr>
        <p:spPr>
          <a:xfrm>
            <a:off x="4019679" y="45172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2CBDA6-2D15-460B-800F-80E4E571219C}"/>
              </a:ext>
            </a:extLst>
          </p:cNvPr>
          <p:cNvSpPr txBox="1"/>
          <p:nvPr/>
        </p:nvSpPr>
        <p:spPr>
          <a:xfrm>
            <a:off x="8016292" y="452483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378230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ature, reef, ocean floor&#10;&#10;Description automatically generated">
            <a:extLst>
              <a:ext uri="{FF2B5EF4-FFF2-40B4-BE49-F238E27FC236}">
                <a16:creationId xmlns:a16="http://schemas.microsoft.com/office/drawing/2014/main" id="{23BDE527-69F0-4BFD-8EE6-E4DB60EC9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7" name="Picture 6" descr="A picture containing outdoor, nature, night sky&#10;&#10;Description automatically generated">
            <a:extLst>
              <a:ext uri="{FF2B5EF4-FFF2-40B4-BE49-F238E27FC236}">
                <a16:creationId xmlns:a16="http://schemas.microsoft.com/office/drawing/2014/main" id="{80FE3DA1-2ED9-4BC1-9E3C-5BA7AEF16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429000"/>
            <a:ext cx="6096000" cy="3429000"/>
          </a:xfrm>
          <a:prstGeom prst="rect">
            <a:avLst/>
          </a:prstGeom>
        </p:spPr>
      </p:pic>
      <p:pic>
        <p:nvPicPr>
          <p:cNvPr id="15" name="Picture 14" descr="Fish swimming in the ocean&#10;&#10;Description automatically generated with low confidence">
            <a:extLst>
              <a:ext uri="{FF2B5EF4-FFF2-40B4-BE49-F238E27FC236}">
                <a16:creationId xmlns:a16="http://schemas.microsoft.com/office/drawing/2014/main" id="{842701A4-1BB1-4656-B46A-EED5BA6F6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-1"/>
            <a:ext cx="6096002" cy="3429001"/>
          </a:xfrm>
          <a:prstGeom prst="rect">
            <a:avLst/>
          </a:prstGeom>
        </p:spPr>
      </p:pic>
      <p:pic>
        <p:nvPicPr>
          <p:cNvPr id="17" name="Picture 16" descr="A picture containing reef, swimming, underwater, ocean floor&#10;&#10;Description automatically generated">
            <a:extLst>
              <a:ext uri="{FF2B5EF4-FFF2-40B4-BE49-F238E27FC236}">
                <a16:creationId xmlns:a16="http://schemas.microsoft.com/office/drawing/2014/main" id="{02972225-C2A6-489B-94FE-A672993AF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DFF78E-2E64-48C0-BA1E-193536AF166A}"/>
              </a:ext>
            </a:extLst>
          </p:cNvPr>
          <p:cNvSpPr txBox="1"/>
          <p:nvPr/>
        </p:nvSpPr>
        <p:spPr>
          <a:xfrm>
            <a:off x="0" y="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40E4D-F80E-4294-B4FB-9453AC678C7F}"/>
              </a:ext>
            </a:extLst>
          </p:cNvPr>
          <p:cNvSpPr txBox="1"/>
          <p:nvPr/>
        </p:nvSpPr>
        <p:spPr>
          <a:xfrm>
            <a:off x="6095998" y="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0D8E2D-ED9E-4A26-84AD-281034101C37}"/>
              </a:ext>
            </a:extLst>
          </p:cNvPr>
          <p:cNvSpPr txBox="1"/>
          <p:nvPr/>
        </p:nvSpPr>
        <p:spPr>
          <a:xfrm>
            <a:off x="-2" y="342900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EB37D4-D237-44A4-BC4D-2DA68C8D0FD1}"/>
              </a:ext>
            </a:extLst>
          </p:cNvPr>
          <p:cNvSpPr txBox="1"/>
          <p:nvPr/>
        </p:nvSpPr>
        <p:spPr>
          <a:xfrm>
            <a:off x="6083172" y="3429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22068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nature, night, night sky&#10;&#10;Description automatically generated">
            <a:extLst>
              <a:ext uri="{FF2B5EF4-FFF2-40B4-BE49-F238E27FC236}">
                <a16:creationId xmlns:a16="http://schemas.microsoft.com/office/drawing/2014/main" id="{3FBFDC4E-48CD-4365-820D-8B0D0C47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5998" cy="3428999"/>
          </a:xfrm>
          <a:prstGeom prst="rect">
            <a:avLst/>
          </a:prstGeom>
        </p:spPr>
      </p:pic>
      <p:pic>
        <p:nvPicPr>
          <p:cNvPr id="11" name="Picture 10" descr="A picture containing ocean floor&#10;&#10;Description automatically generated">
            <a:extLst>
              <a:ext uri="{FF2B5EF4-FFF2-40B4-BE49-F238E27FC236}">
                <a16:creationId xmlns:a16="http://schemas.microsoft.com/office/drawing/2014/main" id="{02AEE400-261A-4D2A-9309-C9BFB1AD9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3428998"/>
            <a:ext cx="6096004" cy="3429002"/>
          </a:xfrm>
          <a:prstGeom prst="rect">
            <a:avLst/>
          </a:prstGeom>
        </p:spPr>
      </p:pic>
      <p:pic>
        <p:nvPicPr>
          <p:cNvPr id="6" name="Picture 5" descr="A view of the earth from space&#10;&#10;Description automatically generated with low confidence">
            <a:extLst>
              <a:ext uri="{FF2B5EF4-FFF2-40B4-BE49-F238E27FC236}">
                <a16:creationId xmlns:a16="http://schemas.microsoft.com/office/drawing/2014/main" id="{5E6A91D5-3F91-4373-B8FA-FD195EE87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-1"/>
            <a:ext cx="6095998" cy="3428999"/>
          </a:xfrm>
          <a:prstGeom prst="rect">
            <a:avLst/>
          </a:prstGeom>
        </p:spPr>
      </p:pic>
      <p:pic>
        <p:nvPicPr>
          <p:cNvPr id="5" name="Picture 4" descr="A picture containing nature, reef, underwater, ocean floor&#10;&#10;Description automatically generated">
            <a:extLst>
              <a:ext uri="{FF2B5EF4-FFF2-40B4-BE49-F238E27FC236}">
                <a16:creationId xmlns:a16="http://schemas.microsoft.com/office/drawing/2014/main" id="{B9EB7C2D-DBD3-4D6F-AF23-7705501002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96001" cy="3429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DFF78E-2E64-48C0-BA1E-193536AF166A}"/>
              </a:ext>
            </a:extLst>
          </p:cNvPr>
          <p:cNvSpPr txBox="1"/>
          <p:nvPr/>
        </p:nvSpPr>
        <p:spPr>
          <a:xfrm>
            <a:off x="0" y="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40E4D-F80E-4294-B4FB-9453AC678C7F}"/>
              </a:ext>
            </a:extLst>
          </p:cNvPr>
          <p:cNvSpPr txBox="1"/>
          <p:nvPr/>
        </p:nvSpPr>
        <p:spPr>
          <a:xfrm>
            <a:off x="6095998" y="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0D8E2D-ED9E-4A26-84AD-281034101C37}"/>
              </a:ext>
            </a:extLst>
          </p:cNvPr>
          <p:cNvSpPr txBox="1"/>
          <p:nvPr/>
        </p:nvSpPr>
        <p:spPr>
          <a:xfrm>
            <a:off x="-2" y="342900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EB37D4-D237-44A4-BC4D-2DA68C8D0FD1}"/>
              </a:ext>
            </a:extLst>
          </p:cNvPr>
          <p:cNvSpPr txBox="1"/>
          <p:nvPr/>
        </p:nvSpPr>
        <p:spPr>
          <a:xfrm>
            <a:off x="6083172" y="3429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855366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wimming, ocean floor&#10;&#10;Description automatically generated">
            <a:extLst>
              <a:ext uri="{FF2B5EF4-FFF2-40B4-BE49-F238E27FC236}">
                <a16:creationId xmlns:a16="http://schemas.microsoft.com/office/drawing/2014/main" id="{C05F53C4-390F-4599-A04A-F4EFCBD40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0"/>
            <a:ext cx="6096002" cy="3429001"/>
          </a:xfrm>
          <a:prstGeom prst="rect">
            <a:avLst/>
          </a:prstGeom>
        </p:spPr>
      </p:pic>
      <p:pic>
        <p:nvPicPr>
          <p:cNvPr id="4" name="Picture 3" descr="A fish swimming in the water&#10;&#10;Description automatically generated with low confidence">
            <a:extLst>
              <a:ext uri="{FF2B5EF4-FFF2-40B4-BE49-F238E27FC236}">
                <a16:creationId xmlns:a16="http://schemas.microsoft.com/office/drawing/2014/main" id="{1E41A11B-29F6-4213-9B9D-86273EBF5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" y="3429000"/>
            <a:ext cx="6094301" cy="3428999"/>
          </a:xfrm>
          <a:prstGeom prst="rect">
            <a:avLst/>
          </a:prstGeom>
        </p:spPr>
      </p:pic>
      <p:pic>
        <p:nvPicPr>
          <p:cNvPr id="11" name="Picture 10" descr="A picture containing fish, shark, ocean floor&#10;&#10;Description automatically generated">
            <a:extLst>
              <a:ext uri="{FF2B5EF4-FFF2-40B4-BE49-F238E27FC236}">
                <a16:creationId xmlns:a16="http://schemas.microsoft.com/office/drawing/2014/main" id="{E2F2F152-2E2B-48C7-A595-D7141816A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9000"/>
            <a:ext cx="6096001" cy="3429000"/>
          </a:xfrm>
          <a:prstGeom prst="rect">
            <a:avLst/>
          </a:prstGeom>
        </p:spPr>
      </p:pic>
      <p:pic>
        <p:nvPicPr>
          <p:cNvPr id="10" name="Picture 9" descr="A picture containing water, blue, pool, swimming&#10;&#10;Description automatically generated">
            <a:extLst>
              <a:ext uri="{FF2B5EF4-FFF2-40B4-BE49-F238E27FC236}">
                <a16:creationId xmlns:a16="http://schemas.microsoft.com/office/drawing/2014/main" id="{5BF593A4-CCEF-4BFA-89DC-A8480C384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96001" cy="3429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DFF78E-2E64-48C0-BA1E-193536AF166A}"/>
              </a:ext>
            </a:extLst>
          </p:cNvPr>
          <p:cNvSpPr txBox="1"/>
          <p:nvPr/>
        </p:nvSpPr>
        <p:spPr>
          <a:xfrm>
            <a:off x="0" y="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40E4D-F80E-4294-B4FB-9453AC678C7F}"/>
              </a:ext>
            </a:extLst>
          </p:cNvPr>
          <p:cNvSpPr txBox="1"/>
          <p:nvPr/>
        </p:nvSpPr>
        <p:spPr>
          <a:xfrm>
            <a:off x="6095998" y="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0D8E2D-ED9E-4A26-84AD-281034101C37}"/>
              </a:ext>
            </a:extLst>
          </p:cNvPr>
          <p:cNvSpPr txBox="1"/>
          <p:nvPr/>
        </p:nvSpPr>
        <p:spPr>
          <a:xfrm>
            <a:off x="-2" y="342900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EB37D4-D237-44A4-BC4D-2DA68C8D0FD1}"/>
              </a:ext>
            </a:extLst>
          </p:cNvPr>
          <p:cNvSpPr txBox="1"/>
          <p:nvPr/>
        </p:nvSpPr>
        <p:spPr>
          <a:xfrm>
            <a:off x="6083172" y="3429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306878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ound, outdoor, ocean floor&#10;&#10;Description automatically generated">
            <a:extLst>
              <a:ext uri="{FF2B5EF4-FFF2-40B4-BE49-F238E27FC236}">
                <a16:creationId xmlns:a16="http://schemas.microsoft.com/office/drawing/2014/main" id="{3B1D2D4C-0F61-4A9A-9369-98D6E9770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170" y="-10827"/>
            <a:ext cx="6108830" cy="3436217"/>
          </a:xfrm>
          <a:prstGeom prst="rect">
            <a:avLst/>
          </a:prstGeom>
        </p:spPr>
      </p:pic>
      <p:pic>
        <p:nvPicPr>
          <p:cNvPr id="15" name="Picture 14" descr="A group of fish swimming&#10;&#10;Description automatically generated with medium confidence">
            <a:extLst>
              <a:ext uri="{FF2B5EF4-FFF2-40B4-BE49-F238E27FC236}">
                <a16:creationId xmlns:a16="http://schemas.microsoft.com/office/drawing/2014/main" id="{42128979-D9E4-4E2C-B434-77E72B6BB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1780"/>
            <a:ext cx="6108834" cy="3436219"/>
          </a:xfrm>
          <a:prstGeom prst="rect">
            <a:avLst/>
          </a:prstGeom>
        </p:spPr>
      </p:pic>
      <p:pic>
        <p:nvPicPr>
          <p:cNvPr id="17" name="Picture 16" descr="A picture containing water, outdoor, shark, fish&#10;&#10;Description automatically generated">
            <a:extLst>
              <a:ext uri="{FF2B5EF4-FFF2-40B4-BE49-F238E27FC236}">
                <a16:creationId xmlns:a16="http://schemas.microsoft.com/office/drawing/2014/main" id="{06E9DE04-4AF1-4510-97BD-97AD9AADE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166" y="3421780"/>
            <a:ext cx="6108834" cy="3436219"/>
          </a:xfrm>
          <a:prstGeom prst="rect">
            <a:avLst/>
          </a:prstGeom>
        </p:spPr>
      </p:pic>
      <p:pic>
        <p:nvPicPr>
          <p:cNvPr id="3" name="Picture 2" descr="A group of fish swimming in the water&#10;&#10;Description automatically generated with medium confidence">
            <a:extLst>
              <a:ext uri="{FF2B5EF4-FFF2-40B4-BE49-F238E27FC236}">
                <a16:creationId xmlns:a16="http://schemas.microsoft.com/office/drawing/2014/main" id="{DCAB47B9-7D75-4094-B391-181B6DB92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3"/>
            <a:ext cx="6083172" cy="3421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DFF78E-2E64-48C0-BA1E-193536AF166A}"/>
              </a:ext>
            </a:extLst>
          </p:cNvPr>
          <p:cNvSpPr txBox="1"/>
          <p:nvPr/>
        </p:nvSpPr>
        <p:spPr>
          <a:xfrm>
            <a:off x="0" y="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40E4D-F80E-4294-B4FB-9453AC678C7F}"/>
              </a:ext>
            </a:extLst>
          </p:cNvPr>
          <p:cNvSpPr txBox="1"/>
          <p:nvPr/>
        </p:nvSpPr>
        <p:spPr>
          <a:xfrm>
            <a:off x="6095998" y="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0D8E2D-ED9E-4A26-84AD-281034101C37}"/>
              </a:ext>
            </a:extLst>
          </p:cNvPr>
          <p:cNvSpPr txBox="1"/>
          <p:nvPr/>
        </p:nvSpPr>
        <p:spPr>
          <a:xfrm>
            <a:off x="-2" y="342900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EB37D4-D237-44A4-BC4D-2DA68C8D0FD1}"/>
              </a:ext>
            </a:extLst>
          </p:cNvPr>
          <p:cNvSpPr txBox="1"/>
          <p:nvPr/>
        </p:nvSpPr>
        <p:spPr>
          <a:xfrm>
            <a:off x="6083172" y="3429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43406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35</Words>
  <Application>Microsoft Office PowerPoint</Application>
  <PresentationFormat>Widescreen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Claude Spencer</dc:creator>
  <cp:lastModifiedBy>Claude Spencer</cp:lastModifiedBy>
  <cp:revision>5</cp:revision>
  <dcterms:created xsi:type="dcterms:W3CDTF">2022-09-29T02:54:21Z</dcterms:created>
  <dcterms:modified xsi:type="dcterms:W3CDTF">2022-10-03T02:21:03Z</dcterms:modified>
</cp:coreProperties>
</file>